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112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0641D-6077-48EC-AA75-8278D97618CC}" type="datetimeFigureOut">
              <a:rPr lang="en-US" smtClean="0"/>
              <a:pPr/>
              <a:t>3/29/2010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10DFA-D24D-4287-AC9E-B1F9A3A5BD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Alternative Anaglyph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Richard Hua</a:t>
            </a:r>
          </a:p>
          <a:p>
            <a:r>
              <a:rPr lang="en-US" dirty="0" smtClean="0"/>
              <a:t>Feb 25, 2010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Half Color Anaglyph</a:t>
            </a:r>
            <a:endParaRPr lang="en-US" dirty="0"/>
          </a:p>
        </p:txBody>
      </p:sp>
      <p:pic>
        <p:nvPicPr>
          <p:cNvPr id="4" name="Content Placeholder 3" descr="halfcoloranaglyph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70411" y="1600200"/>
            <a:ext cx="6603178" cy="4525963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Optimized Anaglyph</a:t>
            </a:r>
            <a:endParaRPr lang="en-US" dirty="0"/>
          </a:p>
        </p:txBody>
      </p:sp>
      <p:pic>
        <p:nvPicPr>
          <p:cNvPr id="4" name="Content Placeholder 3" descr="optimizedanaglyph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70411" y="1600200"/>
            <a:ext cx="6603178" cy="4525963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Half Color with Saturation Enhancement</a:t>
            </a:r>
            <a:endParaRPr lang="en-US" dirty="0"/>
          </a:p>
        </p:txBody>
      </p:sp>
      <p:pic>
        <p:nvPicPr>
          <p:cNvPr id="7" name="Content Placeholder 6" descr="hc2_hsv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411" y="1600200"/>
            <a:ext cx="6603178" cy="4525963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anaglyph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Viewing anaglyphs through appropriately colored glasses results in each eye seeing a slightly different picture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Red/cyan glasses</a:t>
            </a:r>
          </a:p>
          <a:p>
            <a:pPr lvl="1"/>
            <a:r>
              <a:rPr lang="en-US" dirty="0" smtClean="0"/>
              <a:t>The red lens allow only the red part of the image through</a:t>
            </a:r>
          </a:p>
          <a:p>
            <a:pPr lvl="1"/>
            <a:r>
              <a:rPr lang="en-US" dirty="0" smtClean="0"/>
              <a:t>The cyan lens allow only the blue/green parts of the image through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Methods to produce Anaglyph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we have two input images, noted as: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R</a:t>
            </a:r>
            <a:r>
              <a:rPr lang="en-US" baseline="30000" dirty="0" err="1" smtClean="0"/>
              <a:t>Left</a:t>
            </a:r>
            <a:r>
              <a:rPr lang="en-US" dirty="0" smtClean="0"/>
              <a:t>, </a:t>
            </a:r>
            <a:r>
              <a:rPr lang="en-US" dirty="0" err="1" smtClean="0"/>
              <a:t>G</a:t>
            </a:r>
            <a:r>
              <a:rPr lang="en-US" baseline="30000" dirty="0" err="1" smtClean="0"/>
              <a:t>Left</a:t>
            </a:r>
            <a:r>
              <a:rPr lang="en-US" dirty="0" smtClean="0"/>
              <a:t>, </a:t>
            </a:r>
            <a:r>
              <a:rPr lang="en-US" dirty="0" err="1" smtClean="0"/>
              <a:t>B</a:t>
            </a:r>
            <a:r>
              <a:rPr lang="en-US" baseline="30000" dirty="0" err="1" smtClean="0"/>
              <a:t>Left</a:t>
            </a:r>
            <a:r>
              <a:rPr lang="en-US" dirty="0" smtClean="0"/>
              <a:t>) = left image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R</a:t>
            </a:r>
            <a:r>
              <a:rPr lang="en-US" baseline="30000" dirty="0" err="1" smtClean="0"/>
              <a:t>Right</a:t>
            </a:r>
            <a:r>
              <a:rPr lang="en-US" dirty="0" smtClean="0"/>
              <a:t>, </a:t>
            </a:r>
            <a:r>
              <a:rPr lang="en-US" dirty="0" err="1" smtClean="0"/>
              <a:t>G</a:t>
            </a:r>
            <a:r>
              <a:rPr lang="en-US" baseline="30000" dirty="0" err="1" smtClean="0"/>
              <a:t>Right</a:t>
            </a:r>
            <a:r>
              <a:rPr lang="en-US" dirty="0" smtClean="0"/>
              <a:t>, </a:t>
            </a:r>
            <a:r>
              <a:rPr lang="en-US" dirty="0" err="1" smtClean="0"/>
              <a:t>B</a:t>
            </a:r>
            <a:r>
              <a:rPr lang="en-US" baseline="30000" dirty="0" err="1" smtClean="0"/>
              <a:t>Right</a:t>
            </a:r>
            <a:r>
              <a:rPr lang="en-US" dirty="0" smtClean="0"/>
              <a:t>) = right image</a:t>
            </a:r>
          </a:p>
          <a:p>
            <a:pPr lvl="1"/>
            <a:r>
              <a:rPr lang="en-US" dirty="0" smtClean="0"/>
              <a:t>(R’, G’, B’) = merged resulting image</a:t>
            </a:r>
            <a:endParaRPr lang="en-US" baseline="30000" dirty="0"/>
          </a:p>
          <a:p>
            <a:r>
              <a:rPr lang="en-US" dirty="0" smtClean="0"/>
              <a:t>Original anaglyph (Color anaglyph):</a:t>
            </a:r>
          </a:p>
          <a:p>
            <a:pPr lvl="1"/>
            <a:r>
              <a:rPr lang="en-US" dirty="0" smtClean="0"/>
              <a:t>(R’, G’, B’) = (</a:t>
            </a:r>
            <a:r>
              <a:rPr lang="en-US" dirty="0" err="1" smtClean="0"/>
              <a:t>R</a:t>
            </a:r>
            <a:r>
              <a:rPr lang="en-US" baseline="30000" dirty="0" err="1" smtClean="0"/>
              <a:t>Left</a:t>
            </a:r>
            <a:r>
              <a:rPr lang="en-US" dirty="0" smtClean="0"/>
              <a:t>, </a:t>
            </a:r>
            <a:r>
              <a:rPr lang="en-US" dirty="0" err="1" smtClean="0"/>
              <a:t>G</a:t>
            </a:r>
            <a:r>
              <a:rPr lang="en-US" baseline="30000" dirty="0" err="1" smtClean="0"/>
              <a:t>Right</a:t>
            </a:r>
            <a:r>
              <a:rPr lang="en-US" dirty="0" smtClean="0"/>
              <a:t>, </a:t>
            </a:r>
            <a:r>
              <a:rPr lang="en-US" dirty="0" err="1" smtClean="0"/>
              <a:t>B</a:t>
            </a:r>
            <a:r>
              <a:rPr lang="en-US" baseline="30000" dirty="0" err="1" smtClean="0"/>
              <a:t>Right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Partial color reproduction</a:t>
            </a:r>
          </a:p>
          <a:p>
            <a:pPr lvl="1"/>
            <a:r>
              <a:rPr lang="en-US" dirty="0" smtClean="0"/>
              <a:t>Retinal rivalry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Inherited issue when doing color filtering by the glasses, only partial color reproduction can be achieved.</a:t>
            </a:r>
          </a:p>
          <a:p>
            <a:r>
              <a:rPr lang="en-US" dirty="0" smtClean="0"/>
              <a:t>Retinal rivalry: when </a:t>
            </a:r>
            <a:r>
              <a:rPr lang="en-US" dirty="0"/>
              <a:t>the two eyes are simultaneously or successively stimulated on corresponding retinal areas by dissimilar </a:t>
            </a:r>
            <a:r>
              <a:rPr lang="en-US" dirty="0" smtClean="0"/>
              <a:t>images, </a:t>
            </a:r>
            <a:r>
              <a:rPr lang="en-US" dirty="0"/>
              <a:t>there results either an alternation of perception (complete or partial) or even a constant dominance of one eye.</a:t>
            </a:r>
            <a:endParaRPr lang="en-US" dirty="0" smtClean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Retinal Rivalry in Color Anaglyph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 channel preserves purely left image’s red shape</a:t>
            </a:r>
          </a:p>
          <a:p>
            <a:r>
              <a:rPr lang="en-US" dirty="0" smtClean="0"/>
              <a:t>Blue/green channels only represent right image’s blue/green shapes</a:t>
            </a:r>
          </a:p>
          <a:p>
            <a:r>
              <a:rPr lang="en-US" dirty="0" smtClean="0"/>
              <a:t>In a stereoscopic pair, the shapes in perception are different and difficult for the brain to visualize the 3D scene.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Half Color Anaglyph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Assume x = left RGB, y = right RGB vectors.</a:t>
            </a:r>
            <a:endParaRPr lang="en-US" dirty="0" smtClean="0"/>
          </a:p>
          <a:p>
            <a:r>
              <a:rPr lang="en-US" dirty="0" smtClean="0"/>
              <a:t>HC(x)</a:t>
            </a:r>
            <a:r>
              <a:rPr lang="en-US" dirty="0" smtClean="0"/>
              <a:t>=(0.299*</a:t>
            </a:r>
            <a:r>
              <a:rPr lang="en-US" dirty="0" err="1" smtClean="0"/>
              <a:t>x.R</a:t>
            </a:r>
            <a:r>
              <a:rPr lang="en-US" dirty="0" smtClean="0"/>
              <a:t> </a:t>
            </a:r>
            <a:r>
              <a:rPr lang="en-US" dirty="0" smtClean="0"/>
              <a:t>+ </a:t>
            </a:r>
            <a:r>
              <a:rPr lang="en-US" dirty="0" smtClean="0"/>
              <a:t>0.587*</a:t>
            </a:r>
            <a:r>
              <a:rPr lang="en-US" dirty="0" err="1" smtClean="0"/>
              <a:t>x.G</a:t>
            </a:r>
            <a:r>
              <a:rPr lang="en-US" dirty="0" smtClean="0"/>
              <a:t> </a:t>
            </a:r>
            <a:r>
              <a:rPr lang="en-US" dirty="0" smtClean="0"/>
              <a:t>+ </a:t>
            </a:r>
            <a:r>
              <a:rPr lang="en-US" dirty="0" smtClean="0"/>
              <a:t>0.114*</a:t>
            </a:r>
            <a:r>
              <a:rPr lang="en-US" dirty="0" err="1" smtClean="0"/>
              <a:t>x.B</a:t>
            </a:r>
            <a:r>
              <a:rPr lang="en-US" dirty="0" smtClean="0"/>
              <a:t>, </a:t>
            </a:r>
            <a:r>
              <a:rPr lang="en-US" dirty="0" err="1" smtClean="0"/>
              <a:t>x.G</a:t>
            </a:r>
            <a:r>
              <a:rPr lang="en-US" dirty="0" smtClean="0"/>
              <a:t>, </a:t>
            </a:r>
            <a:r>
              <a:rPr lang="en-US" dirty="0" err="1" smtClean="0"/>
              <a:t>x.B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 smtClean="0"/>
              <a:t>R’, G’, </a:t>
            </a:r>
            <a:r>
              <a:rPr lang="en-US" dirty="0" smtClean="0"/>
              <a:t>B’) </a:t>
            </a:r>
            <a:r>
              <a:rPr lang="en-US" dirty="0" smtClean="0"/>
              <a:t>= </a:t>
            </a:r>
            <a:r>
              <a:rPr lang="en-US" dirty="0" smtClean="0"/>
              <a:t>(HC(x).R, </a:t>
            </a:r>
            <a:r>
              <a:rPr lang="en-US" dirty="0" err="1" smtClean="0"/>
              <a:t>y.G</a:t>
            </a:r>
            <a:r>
              <a:rPr lang="en-US" dirty="0" smtClean="0"/>
              <a:t>, </a:t>
            </a:r>
            <a:r>
              <a:rPr lang="en-US" dirty="0" err="1" smtClean="0"/>
              <a:t>y.B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Reduce retinal rivalry by using </a:t>
            </a:r>
            <a:r>
              <a:rPr lang="en-US" dirty="0" smtClean="0"/>
              <a:t>intensity of </a:t>
            </a:r>
            <a:r>
              <a:rPr lang="en-US" dirty="0" smtClean="0"/>
              <a:t>the left image instead of red channel only. Thus preserve more of the “shapes” in the left image when merged.</a:t>
            </a:r>
          </a:p>
          <a:p>
            <a:r>
              <a:rPr lang="en-US" dirty="0" smtClean="0"/>
              <a:t>Less redness than color anaglyph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Optimized Anaglyph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(R’, G’, B’) = ((0.7 * </a:t>
            </a:r>
            <a:r>
              <a:rPr lang="en-US" dirty="0" err="1" smtClean="0"/>
              <a:t>x.G</a:t>
            </a:r>
            <a:r>
              <a:rPr lang="en-US" dirty="0" smtClean="0"/>
              <a:t> </a:t>
            </a:r>
            <a:r>
              <a:rPr lang="en-US" dirty="0" smtClean="0"/>
              <a:t>+ 0.3 * </a:t>
            </a:r>
            <a:r>
              <a:rPr lang="en-US" dirty="0" err="1" smtClean="0"/>
              <a:t>x.B</a:t>
            </a:r>
            <a:r>
              <a:rPr lang="en-US" dirty="0" smtClean="0"/>
              <a:t>)</a:t>
            </a:r>
            <a:r>
              <a:rPr lang="en-US" baseline="30000" dirty="0" smtClean="0"/>
              <a:t>Gamma</a:t>
            </a:r>
            <a:r>
              <a:rPr lang="en-US" dirty="0" smtClean="0"/>
              <a:t>, </a:t>
            </a:r>
            <a:r>
              <a:rPr lang="en-US" dirty="0" err="1" smtClean="0"/>
              <a:t>y.G</a:t>
            </a:r>
            <a:r>
              <a:rPr lang="en-US" dirty="0" smtClean="0"/>
              <a:t>, </a:t>
            </a:r>
            <a:r>
              <a:rPr lang="en-US" dirty="0" err="1" smtClean="0"/>
              <a:t>y.B</a:t>
            </a:r>
            <a:r>
              <a:rPr lang="en-US" dirty="0" smtClean="0"/>
              <a:t>), </a:t>
            </a:r>
            <a:r>
              <a:rPr lang="en-US" dirty="0" smtClean="0"/>
              <a:t>where gamma = 1.5</a:t>
            </a:r>
          </a:p>
          <a:p>
            <a:r>
              <a:rPr lang="en-US" dirty="0" smtClean="0"/>
              <a:t>Discard the red shape of the left image and take green/blue of the left image instead.</a:t>
            </a:r>
          </a:p>
          <a:p>
            <a:r>
              <a:rPr lang="en-US" dirty="0" smtClean="0"/>
              <a:t>Almost no retinal rivalry.</a:t>
            </a:r>
          </a:p>
          <a:p>
            <a:r>
              <a:rPr lang="en-US" dirty="0" smtClean="0"/>
              <a:t>No red shape reproduction in both eyes.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Half Color Anaglyph with saturation adjustment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S(x) is a function to increase saturation 150%.</a:t>
            </a:r>
          </a:p>
          <a:p>
            <a:r>
              <a:rPr lang="en-US" dirty="0" smtClean="0"/>
              <a:t>(</a:t>
            </a:r>
            <a:r>
              <a:rPr lang="en-US" dirty="0" smtClean="0"/>
              <a:t>R’, G’, B’) = </a:t>
            </a:r>
            <a:r>
              <a:rPr lang="en-US" dirty="0" smtClean="0"/>
              <a:t>(S(HC(x)).R, S(HC(y)).GB</a:t>
            </a:r>
            <a:r>
              <a:rPr lang="en-US" dirty="0" smtClean="0"/>
              <a:t>)</a:t>
            </a:r>
          </a:p>
          <a:p>
            <a:r>
              <a:rPr lang="en-US" dirty="0" smtClean="0"/>
              <a:t>Enhance colorfulness </a:t>
            </a:r>
            <a:r>
              <a:rPr lang="en-US" dirty="0" smtClean="0"/>
              <a:t>over half color anaglyph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 Anaglyph</a:t>
            </a:r>
            <a:endParaRPr lang="en-US" dirty="0"/>
          </a:p>
        </p:txBody>
      </p:sp>
      <p:pic>
        <p:nvPicPr>
          <p:cNvPr id="5" name="Content Placeholder 4" descr="coloranaglyph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70411" y="1600200"/>
            <a:ext cx="6603178" cy="4525963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418</Words>
  <Application>Microsoft Office PowerPoint</Application>
  <PresentationFormat>On-screen Show (4:3)</PresentationFormat>
  <Paragraphs>45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Alternative Anaglyph Methods</vt:lpstr>
      <vt:lpstr>How anaglyph works</vt:lpstr>
      <vt:lpstr>Methods to produce Anaglyph Images</vt:lpstr>
      <vt:lpstr>Issues</vt:lpstr>
      <vt:lpstr>Retinal Rivalry in Color Anaglyph</vt:lpstr>
      <vt:lpstr>Half Color Anaglyph</vt:lpstr>
      <vt:lpstr>Optimized Anaglyph</vt:lpstr>
      <vt:lpstr>Half Color Anaglyph with saturation adjustment</vt:lpstr>
      <vt:lpstr>Color Anaglyph</vt:lpstr>
      <vt:lpstr>Half Color Anaglyph</vt:lpstr>
      <vt:lpstr>Optimized Anaglyph</vt:lpstr>
      <vt:lpstr>Half Color with Saturation Enhancement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Alternative Anaglyph Methods</dc:title>
  <dc:creator>richard.hua</dc:creator>
  <cp:lastModifiedBy>root</cp:lastModifiedBy>
  <cp:revision>22</cp:revision>
  <dcterms:created xsi:type="dcterms:W3CDTF">2010-02-25T22:10:29Z</dcterms:created>
  <dcterms:modified xsi:type="dcterms:W3CDTF">2010-03-30T00:53:58Z</dcterms:modified>
</cp:coreProperties>
</file>

<file path=docProps/thumbnail.jpeg>
</file>